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42CF2-EC63-4F7A-A878-6C7EB150C49C}" type="datetimeFigureOut">
              <a:rPr lang="en-US" smtClean="0"/>
              <a:t>2/22/2010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1B20C5-EDB9-4EC4-AA70-4684900D88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15 – Evolution: Evidence and Theory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Nature of Fossils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Fossil – trace of a long-dead organism.</a:t>
            </a:r>
          </a:p>
          <a:p>
            <a:r>
              <a:rPr lang="en-US" dirty="0" smtClean="0"/>
              <a:t>Fossils are formed from sediment is deposited by wind or water.</a:t>
            </a:r>
          </a:p>
          <a:p>
            <a:r>
              <a:rPr lang="en-US" dirty="0" smtClean="0"/>
              <a:t>Fossils formed from: shell, bones, teeth, case of plants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fossil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Mold – imprint in rock in the shape of an organism.</a:t>
            </a:r>
          </a:p>
          <a:p>
            <a:r>
              <a:rPr lang="en-US" dirty="0" smtClean="0"/>
              <a:t>Cast – rocklike model of the organism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One of the first scientists to study fossils.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Hooke – concluded that fossils are the remains of plants and animals.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 of Fossils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Nicolaus</a:t>
            </a:r>
            <a:r>
              <a:rPr lang="en-US" dirty="0" smtClean="0"/>
              <a:t> </a:t>
            </a:r>
            <a:r>
              <a:rPr lang="en-US" dirty="0" err="1" smtClean="0"/>
              <a:t>Sten</a:t>
            </a:r>
            <a:r>
              <a:rPr lang="en-US" dirty="0" smtClean="0"/>
              <a:t> (1638-1686) – proposed the </a:t>
            </a:r>
            <a:r>
              <a:rPr lang="en-US" b="1" dirty="0" smtClean="0"/>
              <a:t>Law</a:t>
            </a:r>
            <a:r>
              <a:rPr lang="en-US" dirty="0" smtClean="0"/>
              <a:t> </a:t>
            </a:r>
            <a:r>
              <a:rPr lang="en-US" b="1" dirty="0" smtClean="0"/>
              <a:t>of</a:t>
            </a:r>
            <a:r>
              <a:rPr lang="en-US" dirty="0" smtClean="0"/>
              <a:t> </a:t>
            </a:r>
            <a:r>
              <a:rPr lang="en-US" b="1" dirty="0" smtClean="0"/>
              <a:t>Superposition</a:t>
            </a:r>
            <a:r>
              <a:rPr lang="en-US" dirty="0" smtClean="0"/>
              <a:t> – successive layers of rock or soil were deposited on top of one another by wind or water.</a:t>
            </a:r>
          </a:p>
          <a:p>
            <a:r>
              <a:rPr lang="en-US" b="1" dirty="0" smtClean="0"/>
              <a:t>Stratum</a:t>
            </a:r>
            <a:r>
              <a:rPr lang="en-US" dirty="0" smtClean="0"/>
              <a:t> – layer of sediment.</a:t>
            </a:r>
          </a:p>
          <a:p>
            <a:r>
              <a:rPr lang="en-US" dirty="0" smtClean="0"/>
              <a:t>He counted the stratums to guess how old a fossil was. – </a:t>
            </a:r>
            <a:r>
              <a:rPr lang="en-US" b="1" dirty="0" smtClean="0"/>
              <a:t>relative</a:t>
            </a:r>
            <a:r>
              <a:rPr lang="en-US" dirty="0" smtClean="0"/>
              <a:t> </a:t>
            </a:r>
            <a:r>
              <a:rPr lang="en-US" b="1" dirty="0" smtClean="0"/>
              <a:t>age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Absolute</a:t>
            </a:r>
            <a:r>
              <a:rPr lang="en-US" dirty="0" smtClean="0"/>
              <a:t> </a:t>
            </a:r>
            <a:r>
              <a:rPr lang="en-US" b="1" dirty="0" smtClean="0"/>
              <a:t>age</a:t>
            </a:r>
            <a:r>
              <a:rPr lang="en-US" dirty="0" smtClean="0"/>
              <a:t> – age in years, estimated from radiological evidence.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Succession of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Species appeared and then became extinct.</a:t>
            </a:r>
          </a:p>
          <a:p>
            <a:r>
              <a:rPr lang="en-US" b="1" dirty="0" smtClean="0"/>
              <a:t>Mass</a:t>
            </a:r>
            <a:r>
              <a:rPr lang="en-US" dirty="0" smtClean="0"/>
              <a:t> </a:t>
            </a:r>
            <a:r>
              <a:rPr lang="en-US" b="1" dirty="0" smtClean="0"/>
              <a:t>extinctions</a:t>
            </a:r>
            <a:r>
              <a:rPr lang="en-US" dirty="0" smtClean="0"/>
              <a:t> – the fossil record show that large numbers of species disappeared.</a:t>
            </a:r>
          </a:p>
          <a:p>
            <a:r>
              <a:rPr lang="en-US" dirty="0" smtClean="0"/>
              <a:t>Probably resulted from drastic changes in the environment.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Biogeography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study of the geographical distribution of fossils and of living organisms.</a:t>
            </a:r>
          </a:p>
          <a:p>
            <a:r>
              <a:rPr lang="en-US" dirty="0" smtClean="0"/>
              <a:t>Comparison of recently formed fossil types with types of living organisms in the same geographic area shows that new organisms arise in areas where similar forms already lived.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Section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Pg. 281</a:t>
            </a:r>
          </a:p>
          <a:p>
            <a:r>
              <a:rPr lang="en-US" smtClean="0"/>
              <a:t>1-6</a:t>
            </a:r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237</Words>
  <Application>Microsoft Office PowerPoint</Application>
  <PresentationFormat>On-screen Show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Chapter 15 – Evolution: Evidence and Theory</vt:lpstr>
      <vt:lpstr>Nature of Fossils</vt:lpstr>
      <vt:lpstr>Types of fossil</vt:lpstr>
      <vt:lpstr>One of the first scientists to study fossils.</vt:lpstr>
      <vt:lpstr>Distribution of Fossils</vt:lpstr>
      <vt:lpstr>Succession of Forms</vt:lpstr>
      <vt:lpstr>Biogeography</vt:lpstr>
      <vt:lpstr>Section review</vt:lpstr>
      <vt:lpstr>Slide 9</vt:lpstr>
      <vt:lpstr>Slide 10</vt:lpstr>
      <vt:lpstr>Slide 11</vt:lpstr>
      <vt:lpstr>Slide 12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15 – Evolution: Evidence and Theory</dc:title>
  <dc:creator>Student</dc:creator>
  <cp:lastModifiedBy>Student</cp:lastModifiedBy>
  <cp:revision>2</cp:revision>
  <dcterms:created xsi:type="dcterms:W3CDTF">2010-02-22T14:12:25Z</dcterms:created>
  <dcterms:modified xsi:type="dcterms:W3CDTF">2010-02-22T14:22:28Z</dcterms:modified>
</cp:coreProperties>
</file>